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18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26/02/2019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001961" y="430609"/>
            <a:ext cx="3028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DE TUTORIAS ITH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Oficio con tutores asignados por departamento académico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Registros del sistema Institucional de Tutorías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Plan Institucional de Tutorías (PIT)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Manual de tutorías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20937" y="1387316"/>
            <a:ext cx="4391025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Capacitación, Recursos Humanos, Recursos Financieros,  Recursos didácticos y materiales. 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59804" y="1076782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70944" y="2662910"/>
            <a:ext cx="4341016" cy="21150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SELECCIÓN Y ASIGNACION  DE TUTORES  A LOS GRUPOS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PROGRAMA DE SEGUIMIENTO DE TUTORIAS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SESIONES GRUPALES E INDIVIDUALES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SISTEMA DE ENTREVISTAS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CANALIZACIONES</a:t>
            </a:r>
          </a:p>
          <a:p>
            <a:pPr marL="171450" indent="-1714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REPORTE FINAL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165987" y="2655586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20935" y="5147291"/>
            <a:ext cx="4391025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1. Detección de casos en riesgo máximo 5%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Aumento del índice de aprobación 60%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Disminución del índice de deserción escolar 6% 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882299" y="4681240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Índices académicos como son: el de reprobación, deserción y eficiencia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erminal 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Reporte de Canalización a las diferentes áreas, ya sea académica o psicológica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93520" y="5655143"/>
            <a:ext cx="2535810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 no contar con la información, datos o personal necesario no tendríamos los grupos cubiertos con su tutor al inicio del curso </a:t>
            </a: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9128148" y="5583090"/>
            <a:ext cx="1873885" cy="10140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Los índices de reprobación, deserción y eficiencia terminal se verían afectados. 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613640" y="2425540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613639" y="448142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70925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3829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711960" y="5855866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689513" y="477791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187234" y="4070078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7811978" y="140043"/>
            <a:ext cx="36880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Versión 1.0 Febrero 20, 2019</a:t>
            </a:r>
          </a:p>
          <a:p>
            <a:r>
              <a:rPr lang="es-MX" sz="1400" b="1" dirty="0" smtClean="0"/>
              <a:t>Elaborado por: M.E. Julia Graciela Preciado León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Las fechas de la caja negra pueden ser en un sentido o en los dos sentidos</a:t>
            </a:r>
          </a:p>
          <a:p>
            <a:pPr marL="0" indent="0">
              <a:buNone/>
            </a:pPr>
            <a:r>
              <a:rPr lang="es-MX" dirty="0" smtClean="0"/>
              <a:t>  </a:t>
            </a:r>
            <a:endParaRPr lang="es-MX" dirty="0"/>
          </a:p>
          <a:p>
            <a:endParaRPr lang="es-MX" dirty="0" smtClean="0"/>
          </a:p>
          <a:p>
            <a:r>
              <a:rPr lang="es-MX" dirty="0" smtClean="0"/>
              <a:t>En las formas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                                   documento       </a:t>
            </a:r>
            <a:r>
              <a:rPr lang="es-MX" dirty="0" err="1" smtClean="0"/>
              <a:t>Multidocumento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Significa que hay documentación que se necesita generar, que puede ser un procedimiento, un manual, una instrucción de trabajo, un plan de trabajo, plan de capacitación, un formato, </a:t>
            </a:r>
            <a:r>
              <a:rPr lang="es-MX" dirty="0" err="1" smtClean="0"/>
              <a:t>check</a:t>
            </a:r>
            <a:r>
              <a:rPr lang="es-MX" dirty="0" smtClean="0"/>
              <a:t> </a:t>
            </a:r>
            <a:r>
              <a:rPr lang="es-MX" dirty="0" err="1" smtClean="0"/>
              <a:t>list</a:t>
            </a:r>
            <a:r>
              <a:rPr lang="es-MX" dirty="0" smtClean="0"/>
              <a:t>, </a:t>
            </a:r>
            <a:r>
              <a:rPr lang="es-MX" dirty="0" err="1" smtClean="0"/>
              <a:t>etc</a:t>
            </a:r>
            <a:r>
              <a:rPr lang="es-MX" dirty="0" smtClean="0"/>
              <a:t>, etc.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Flecha derecha 3"/>
          <p:cNvSpPr/>
          <p:nvPr/>
        </p:nvSpPr>
        <p:spPr>
          <a:xfrm>
            <a:off x="1571953" y="2794715"/>
            <a:ext cx="978408" cy="1416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Flecha izquierda 4"/>
          <p:cNvSpPr/>
          <p:nvPr/>
        </p:nvSpPr>
        <p:spPr>
          <a:xfrm>
            <a:off x="3284113" y="2794715"/>
            <a:ext cx="978408" cy="1159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Flecha arriba y abajo 5"/>
          <p:cNvSpPr/>
          <p:nvPr/>
        </p:nvSpPr>
        <p:spPr>
          <a:xfrm>
            <a:off x="4893242" y="2543577"/>
            <a:ext cx="103031" cy="7340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Flecha izquierda y derecha 7"/>
          <p:cNvSpPr/>
          <p:nvPr/>
        </p:nvSpPr>
        <p:spPr>
          <a:xfrm>
            <a:off x="5473522" y="2794715"/>
            <a:ext cx="811369" cy="11591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Documento 8"/>
          <p:cNvSpPr/>
          <p:nvPr/>
        </p:nvSpPr>
        <p:spPr>
          <a:xfrm>
            <a:off x="4081873" y="3931146"/>
            <a:ext cx="914400" cy="61264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Multidocumento 9"/>
          <p:cNvSpPr/>
          <p:nvPr/>
        </p:nvSpPr>
        <p:spPr>
          <a:xfrm>
            <a:off x="6857958" y="3784842"/>
            <a:ext cx="1060704" cy="75895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/>
          <p:cNvSpPr txBox="1"/>
          <p:nvPr/>
        </p:nvSpPr>
        <p:spPr>
          <a:xfrm>
            <a:off x="4303721" y="587242"/>
            <a:ext cx="2852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DESCRIPCION DE SIMBOLOS </a:t>
            </a:r>
          </a:p>
          <a:p>
            <a:pPr algn="ctr"/>
            <a:r>
              <a:rPr lang="es-MX" dirty="0" smtClean="0"/>
              <a:t>EN LA CAJA NEGRA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115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19767</TotalTime>
  <Words>215</Words>
  <Application>Microsoft Office PowerPoint</Application>
  <PresentationFormat>Panorámica</PresentationFormat>
  <Paragraphs>48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37</cp:revision>
  <cp:lastPrinted>2019-02-01T18:04:30Z</cp:lastPrinted>
  <dcterms:created xsi:type="dcterms:W3CDTF">2017-10-05T18:52:50Z</dcterms:created>
  <dcterms:modified xsi:type="dcterms:W3CDTF">2019-02-26T16:20:11Z</dcterms:modified>
</cp:coreProperties>
</file>